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Advanced Problems in Functions and Calculus</a:t>
            </a:r>
            <a:br/>
            <a:br/>
            <a:r>
              <a:t>A Practice 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5</a:t>
            </a:r>
          </a:p>
        </p:txBody>
      </p:sp>
      <p:pic>
        <p:nvPicPr>
          <p:cNvPr id="4" name="Picture 3" descr="cropped_q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4163"/>
            <a:ext cx="4572000" cy="58756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Thank You &amp; Q/A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Welcome &amp;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1</a:t>
            </a:r>
          </a:p>
        </p:txBody>
      </p:sp>
      <p:pic>
        <p:nvPicPr>
          <p:cNvPr id="4" name="Picture 3" descr="cropped_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70866"/>
            <a:ext cx="4572000" cy="5402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2</a:t>
            </a:r>
          </a:p>
        </p:txBody>
      </p:sp>
      <p:pic>
        <p:nvPicPr>
          <p:cNvPr id="4" name="Picture 3" descr="cropped_q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00500"/>
            <a:ext cx="4572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3</a:t>
            </a:r>
          </a:p>
        </p:txBody>
      </p:sp>
      <p:pic>
        <p:nvPicPr>
          <p:cNvPr id="4" name="Picture 3" descr="cropped_q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3184"/>
            <a:ext cx="4572000" cy="5417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be70838e484100a7abc0f89901c8b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4</a:t>
            </a:r>
          </a:p>
        </p:txBody>
      </p:sp>
      <p:pic>
        <p:nvPicPr>
          <p:cNvPr id="4" name="Picture 3" descr="cropped_q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2383"/>
            <a:ext cx="4572000" cy="5879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